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110</cp:revision>
  <dcterms:created xsi:type="dcterms:W3CDTF">2016-12-29T15:47:39Z</dcterms:created>
  <dcterms:modified xsi:type="dcterms:W3CDTF">2026-01-03T10:16:16Z</dcterms:modified>
</cp:coreProperties>
</file>