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A37D9D-0E7C-9904-F291-7E0B96EF08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FB069E-A91A-67BA-DBCA-B538B4682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52E694-B001-A6C4-2260-792E78FCC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1FA787-EA0F-EACA-70D3-31B27C9859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F835F5-4BA2-8700-2CF1-8DF011D47E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360F9B-B98C-62CF-427E-2AF03C2F7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3E8C71-6F4B-B55C-A9CB-D410D3859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101</cp:revision>
  <dcterms:created xsi:type="dcterms:W3CDTF">2016-12-29T16:17:13Z</dcterms:created>
  <dcterms:modified xsi:type="dcterms:W3CDTF">2026-01-03T10:15:46Z</dcterms:modified>
</cp:coreProperties>
</file>