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2" d="100"/>
          <a:sy n="32" d="100"/>
        </p:scale>
        <p:origin x="1170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38800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SPR03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937902-007B-BB19-B60E-BBD688767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b="-568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68</cp:revision>
  <cp:lastPrinted>2024-06-02T08:28:02Z</cp:lastPrinted>
  <dcterms:created xsi:type="dcterms:W3CDTF">2016-12-29T15:47:39Z</dcterms:created>
  <dcterms:modified xsi:type="dcterms:W3CDTF">2024-12-28T07:27:11Z</dcterms:modified>
</cp:coreProperties>
</file>