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CC93FB-7624-77FB-7CE1-F07BFB835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5A4872-2DE2-FAC5-C637-0F33A44AF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93BC81-6573-9337-CF21-679A94E6C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7E49F0-4FD1-BB79-655D-F46783F1D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103C0A-CD04-0705-DC23-BDF804131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CAAC7A-2156-1CB5-20B3-086FF3C3B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0E44B4-B34D-3439-AC58-3EF7C4F30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46</cp:revision>
  <dcterms:created xsi:type="dcterms:W3CDTF">2016-12-29T16:17:13Z</dcterms:created>
  <dcterms:modified xsi:type="dcterms:W3CDTF">2024-12-28T07:23:21Z</dcterms:modified>
</cp:coreProperties>
</file>