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808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08EC9D-00C0-A392-D989-50122EF4D1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" r="-148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40EC10-0DBD-071E-95C2-DB2E728FFB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" r="-148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52095D-9A4F-8D21-4281-292FCF4ECC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" r="-148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8AEF89-FF63-4CCE-2592-29EEC490FC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" r="-148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46C02CD-5C76-D610-C45B-5BF71277AF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" r="-148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43877D-DB53-6392-0344-6635951266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" r="-148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0861146-D2E8-AD1F-1575-A7C8AC4F67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" r="-148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5E624E-6650-840C-1BE7-B9C5FC7348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" r="-148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259</Words>
  <Application>Microsoft Office PowerPoint</Application>
  <PresentationFormat>On-screen Show (4:3)</PresentationFormat>
  <Paragraphs>36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46</cp:revision>
  <dcterms:created xsi:type="dcterms:W3CDTF">2016-12-29T16:17:13Z</dcterms:created>
  <dcterms:modified xsi:type="dcterms:W3CDTF">2024-12-28T07:23:07Z</dcterms:modified>
</cp:coreProperties>
</file>