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1296" y="2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62940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SPR03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8492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3670" b="-568"/>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347</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58</cp:revision>
  <dcterms:created xsi:type="dcterms:W3CDTF">2016-12-29T15:47:39Z</dcterms:created>
  <dcterms:modified xsi:type="dcterms:W3CDTF">2024-12-28T07:27:07Z</dcterms:modified>
</cp:coreProperties>
</file>